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B6F11E-92C3-4F3F-83CC-132D22A61FBD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2FDC12-EFDF-46A8-B384-B011CC50E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sw/sweo/public/UseCases/UniTexas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ebspace.utexas.edu/pcw288/www/semanti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2004/REC-rdf-primer-20040210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2009/REC-owl2-primer-20091027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xml.com/pub/a/2004/02/04/foaf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m/intl/en/scholar/inclusion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800600"/>
            <a:ext cx="84582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The Semantic Web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Conrad Williams</a:t>
            </a:r>
            <a:endParaRPr lang="en-US" dirty="0"/>
          </a:p>
        </p:txBody>
      </p:sp>
      <p:pic>
        <p:nvPicPr>
          <p:cNvPr id="5" name="Picture 4" descr="sw-cube-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762000"/>
            <a:ext cx="3581400" cy="41284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Implementations: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SAPPHIRE can even be quickly reconfigured to take in real-time data from new sources</a:t>
            </a:r>
          </a:p>
          <a:p>
            <a:pPr lvl="1"/>
            <a:r>
              <a:rPr lang="en-US" dirty="0" smtClean="0"/>
              <a:t>Within eight hours of shelters opening after hurricane Katrina, SAPPHIRE was extended to also include information from just-in-time PDA based questionnaire</a:t>
            </a:r>
            <a:endParaRPr lang="en-US" dirty="0"/>
          </a:p>
        </p:txBody>
      </p:sp>
      <p:pic>
        <p:nvPicPr>
          <p:cNvPr id="24578" name="Picture 2" descr="http://www.w3.org/2001/sw/sweo/public/UseCases/UniTexas/figure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962400"/>
            <a:ext cx="5627703" cy="2676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4343400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http://www.w3.org/2001/sw/sweo/public/UseCases/UniTexas/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get all of the benefits without the complexity of </a:t>
            </a:r>
            <a:r>
              <a:rPr lang="en-US" dirty="0" err="1" smtClean="0"/>
              <a:t>ontologies</a:t>
            </a:r>
            <a:r>
              <a:rPr lang="en-US" dirty="0" smtClean="0"/>
              <a:t> and the like, and you have to agree on how data is stored.</a:t>
            </a:r>
          </a:p>
          <a:p>
            <a:pPr lvl="1"/>
            <a:r>
              <a:rPr lang="en-US" dirty="0" smtClean="0"/>
              <a:t>Potential Solutions:</a:t>
            </a:r>
          </a:p>
          <a:p>
            <a:pPr lvl="2"/>
            <a:r>
              <a:rPr lang="en-US" dirty="0" smtClean="0"/>
              <a:t>Thesauri</a:t>
            </a:r>
          </a:p>
          <a:p>
            <a:pPr lvl="2"/>
            <a:r>
              <a:rPr lang="en-US" dirty="0" smtClean="0"/>
              <a:t>Use programs to help construct and use </a:t>
            </a:r>
            <a:r>
              <a:rPr lang="en-US" dirty="0" err="1" smtClean="0"/>
              <a:t>ontologies</a:t>
            </a:r>
            <a:endParaRPr lang="en-US" dirty="0" smtClean="0"/>
          </a:p>
          <a:p>
            <a:pPr lvl="3"/>
            <a:r>
              <a:rPr lang="en-US" dirty="0" smtClean="0"/>
              <a:t>E.g. Jena, a framework for Java that works with RDF and OWL data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76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Also, please go to the website: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209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2"/>
              </a:rPr>
              <a:t>https://webspace.utexas.edu/pcw288/www/semantic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667000"/>
            <a:ext cx="3971925" cy="405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the Semantic Web?</a:t>
            </a:r>
          </a:p>
          <a:p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RDF</a:t>
            </a:r>
          </a:p>
          <a:p>
            <a:pPr lvl="1"/>
            <a:r>
              <a:rPr lang="en-US" dirty="0" smtClean="0"/>
              <a:t>OWL</a:t>
            </a:r>
          </a:p>
          <a:p>
            <a:r>
              <a:rPr lang="en-US" dirty="0" smtClean="0"/>
              <a:t>Implementations</a:t>
            </a:r>
          </a:p>
          <a:p>
            <a:pPr lvl="1"/>
            <a:r>
              <a:rPr lang="en-US" dirty="0" smtClean="0"/>
              <a:t>Social Networking</a:t>
            </a:r>
          </a:p>
          <a:p>
            <a:pPr lvl="1"/>
            <a:r>
              <a:rPr lang="en-US" dirty="0" smtClean="0"/>
              <a:t>Scholarly Databases</a:t>
            </a:r>
          </a:p>
          <a:p>
            <a:pPr lvl="1"/>
            <a:r>
              <a:rPr lang="en-US" dirty="0" smtClean="0"/>
              <a:t>Medicine</a:t>
            </a:r>
          </a:p>
          <a:p>
            <a:r>
              <a:rPr lang="en-US" dirty="0" smtClean="0"/>
              <a:t>Criticisms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Semantic Web?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According to the W3C, "the Semantic Web is a web of data" (Herman)</a:t>
            </a:r>
          </a:p>
          <a:p>
            <a:r>
              <a:rPr lang="en-US" dirty="0" smtClean="0"/>
              <a:t>Provides a machine-readable version of the data stored on the World Wide Web</a:t>
            </a:r>
          </a:p>
          <a:p>
            <a:r>
              <a:rPr lang="en-US" dirty="0" smtClean="0"/>
              <a:t>Allows this data to be “meshed” together in the same way the World Wide Web forms a web of documents.</a:t>
            </a:r>
            <a:endParaRPr lang="en-US" dirty="0"/>
          </a:p>
        </p:txBody>
      </p:sp>
      <p:pic>
        <p:nvPicPr>
          <p:cNvPr id="2050" name="Picture 2" descr="Semantic Web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5486400"/>
            <a:ext cx="229552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Technologies: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Extensible Markup Language (XML)</a:t>
            </a:r>
          </a:p>
          <a:p>
            <a:r>
              <a:rPr lang="en-US" dirty="0" smtClean="0"/>
              <a:t>Allows users to create their own, meaningful tags</a:t>
            </a:r>
          </a:p>
          <a:p>
            <a:pPr lvl="1"/>
            <a:r>
              <a:rPr lang="en-US" dirty="0" smtClean="0"/>
              <a:t>ex. &lt;span&gt; </a:t>
            </a:r>
            <a:br>
              <a:rPr lang="en-US" dirty="0" smtClean="0"/>
            </a:br>
            <a:r>
              <a:rPr lang="en-US" dirty="0" smtClean="0"/>
              <a:t>vs. &lt;author&gt;</a:t>
            </a:r>
          </a:p>
          <a:p>
            <a:r>
              <a:rPr lang="en-US" dirty="0" smtClean="0"/>
              <a:t>RSS, several APIs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530782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Technologies: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3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Resource Description Format (RDF)</a:t>
            </a:r>
          </a:p>
          <a:p>
            <a:r>
              <a:rPr lang="en-US" dirty="0" smtClean="0"/>
              <a:t>Usually implemented through XML or through attributes in XHTML (</a:t>
            </a:r>
            <a:r>
              <a:rPr lang="en-US" dirty="0" err="1" smtClean="0"/>
              <a:t>RDFa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Information stored as ‘triples’ containing a subject, a predicate, and an object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191000"/>
            <a:ext cx="57721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71800" y="3886200"/>
            <a:ext cx="3733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http://www.w3.org/TR/2004/REC-rdf-primer-20040210/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Technologies: OWL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Web Ontology Language (OWL)</a:t>
            </a:r>
          </a:p>
          <a:p>
            <a:pPr lvl="1"/>
            <a:r>
              <a:rPr lang="en-US" dirty="0" smtClean="0"/>
              <a:t>“…an </a:t>
            </a:r>
            <a:r>
              <a:rPr lang="en-US" b="1" dirty="0" smtClean="0"/>
              <a:t>ontology</a:t>
            </a:r>
            <a:r>
              <a:rPr lang="en-US" dirty="0" smtClean="0"/>
              <a:t> is a formal representation of knowledge as a set of concepts within a domain, and the relationships between those concepts.” </a:t>
            </a:r>
            <a:br>
              <a:rPr lang="en-US" dirty="0" smtClean="0"/>
            </a:br>
            <a:r>
              <a:rPr lang="en-US" dirty="0" smtClean="0"/>
              <a:t>-Wikipedia</a:t>
            </a:r>
          </a:p>
          <a:p>
            <a:r>
              <a:rPr lang="en-US" dirty="0" smtClean="0"/>
              <a:t>Also based on triples, but allows for an even more detailed description of the relationships between elements</a:t>
            </a:r>
          </a:p>
          <a:p>
            <a:pPr lvl="1"/>
            <a:r>
              <a:rPr lang="en-US" dirty="0" smtClean="0"/>
              <a:t>E.g. ‘</a:t>
            </a:r>
            <a:r>
              <a:rPr lang="en-US" dirty="0" err="1" smtClean="0"/>
              <a:t>SymmetricProperty</a:t>
            </a:r>
            <a:r>
              <a:rPr lang="en-US" dirty="0" smtClean="0"/>
              <a:t>’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334000"/>
            <a:ext cx="3429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67000" y="5105400"/>
            <a:ext cx="3733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http://www.w3.org/TR/2009/REC-owl2-primer-20091027/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Implementations: Social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9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Friend of a Friend (FOAF) allows for descriptions of people, their interests, their friends, and the links between all of them to be stored in a machine-readable, portable format that can be extended, merged, and re-used (FOAF project)</a:t>
            </a:r>
          </a:p>
          <a:p>
            <a:r>
              <a:rPr lang="en-US" dirty="0" smtClean="0"/>
              <a:t>"It's not the Social Network Sites that are interesting -- it is the Social Network itself. The Social Graph. The way I am connected, not the way my Web pages are connected" </a:t>
            </a:r>
            <a:br>
              <a:rPr lang="en-US" dirty="0" smtClean="0"/>
            </a:br>
            <a:r>
              <a:rPr lang="en-US" dirty="0" smtClean="0"/>
              <a:t>-(Berners-Lee).</a:t>
            </a:r>
            <a:endParaRPr lang="en-US" dirty="0"/>
          </a:p>
        </p:txBody>
      </p:sp>
      <p:pic>
        <p:nvPicPr>
          <p:cNvPr id="23554" name="Picture 2" descr="foaf logo - back to welcome 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648200"/>
            <a:ext cx="2057400" cy="1107831"/>
          </a:xfrm>
          <a:prstGeom prst="rect">
            <a:avLst/>
          </a:prstGeom>
          <a:noFill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210050"/>
            <a:ext cx="49530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0" y="3962400"/>
            <a:ext cx="3733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4"/>
              </a:rPr>
              <a:t>http://www.xml.com/pub/a/2004/02/04/foaf.html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Implementations: Scholarly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Google Scholar actually reads in data about the papers it indexes via properties stored in the &lt;meta&gt; tag in XHTML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RDFa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419600"/>
            <a:ext cx="63531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43200" y="4114800"/>
            <a:ext cx="3733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http://scholar.google.com/intl/en/scholar/inclusion.html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Implementations: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University of Texas School of Health Information Sciences developed a prototype system called Situation Awareness and Preparedness for Public Health Incidents using Reasoning Engines (SAPPHIRE)</a:t>
            </a:r>
          </a:p>
          <a:p>
            <a:pPr lvl="1"/>
            <a:r>
              <a:rPr lang="en-US" dirty="0" smtClean="0"/>
              <a:t>integrates data from many different sources and pieces them together to form constructs that are useful in environmental protection and environmental epidemiology in addition to public health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220</TotalTime>
  <Words>457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The Semantic Web</vt:lpstr>
      <vt:lpstr>Contents</vt:lpstr>
      <vt:lpstr>What is the Semantic Web?</vt:lpstr>
      <vt:lpstr>Technologies: XML</vt:lpstr>
      <vt:lpstr>Technologies: RDF</vt:lpstr>
      <vt:lpstr>Technologies: OWL</vt:lpstr>
      <vt:lpstr>Implementations: Social Networking</vt:lpstr>
      <vt:lpstr>Implementations: Scholarly Databases</vt:lpstr>
      <vt:lpstr>Implementations: Medicine</vt:lpstr>
      <vt:lpstr>Implementations: Medicine</vt:lpstr>
      <vt:lpstr>Criticisms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 Web</dc:title>
  <dc:creator>Conrad</dc:creator>
  <cp:lastModifiedBy>Conrad</cp:lastModifiedBy>
  <cp:revision>20</cp:revision>
  <dcterms:created xsi:type="dcterms:W3CDTF">2011-04-11T04:47:59Z</dcterms:created>
  <dcterms:modified xsi:type="dcterms:W3CDTF">2011-04-12T05:52:11Z</dcterms:modified>
</cp:coreProperties>
</file>